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3"/>
  </p:notesMasterIdLst>
  <p:sldIdLst>
    <p:sldId id="288" r:id="rId2"/>
    <p:sldId id="271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4" r:id="rId15"/>
    <p:sldId id="283" r:id="rId16"/>
    <p:sldId id="285" r:id="rId17"/>
    <p:sldId id="286" r:id="rId18"/>
    <p:sldId id="287" r:id="rId19"/>
    <p:sldId id="303" r:id="rId20"/>
    <p:sldId id="258" r:id="rId21"/>
    <p:sldId id="299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043" autoAdjust="0"/>
    <p:restoredTop sz="92101" autoAdjust="0"/>
  </p:normalViewPr>
  <p:slideViewPr>
    <p:cSldViewPr snapToGrid="0">
      <p:cViewPr varScale="1">
        <p:scale>
          <a:sx n="114" d="100"/>
          <a:sy n="114" d="100"/>
        </p:scale>
        <p:origin x="-24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4704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A0C1DB-7D37-4FFE-A568-93966F34FF5B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3E0BE5-8B8B-47DE-9D4C-5AD8318E4C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091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266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989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30364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6594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10131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2549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2310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016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7202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1359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8589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5B746-CA83-4B06-923D-E682E0578E59}" type="datetimeFigureOut">
              <a:rPr lang="ru-RU" smtClean="0"/>
              <a:pPr/>
              <a:t>17.03.2015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513D63-CB97-4A63-A402-F98732EA8B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61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034"/>
            <a:ext cx="12191999" cy="68650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2421" y="2545617"/>
            <a:ext cx="10515600" cy="1325563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Формы работы.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83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Квасим, квасим мы капусту.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37" y="1529312"/>
            <a:ext cx="5801784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690688"/>
            <a:ext cx="6086621" cy="4564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76" y="1882657"/>
            <a:ext cx="6342580" cy="4756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774" y="2073760"/>
            <a:ext cx="6086621" cy="45649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20" y="2236727"/>
            <a:ext cx="6124136" cy="4593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6684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Слушаем сказку.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91" y="3819369"/>
            <a:ext cx="4117903" cy="308842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716"/>
            <a:ext cx="4179856" cy="3134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9688" y="1374838"/>
            <a:ext cx="509351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Тише, тише, не шумите!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Нашу сказку не спугните.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Здесь бывают чудеса</a:t>
            </a:r>
          </a:p>
          <a:p>
            <a:r>
              <a:rPr lang="ru-RU" sz="3600" dirty="0" smtClean="0">
                <a:solidFill>
                  <a:schemeClr val="bg1"/>
                </a:solidFill>
              </a:rPr>
              <a:t>Где же прячется она?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426" y="4885794"/>
            <a:ext cx="3638339" cy="24255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5873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090" y="2710457"/>
            <a:ext cx="485768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Шире круг,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шире круг.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Дайте круг </a:t>
            </a:r>
            <a:r>
              <a:rPr lang="ru-RU" smtClean="0">
                <a:solidFill>
                  <a:schemeClr val="bg1"/>
                </a:solidFill>
              </a:rPr>
              <a:t>пошире</a:t>
            </a:r>
            <a:r>
              <a:rPr lang="ru-RU" dirty="0">
                <a:solidFill>
                  <a:schemeClr val="bg1"/>
                </a:solidFill>
              </a:rPr>
              <a:t>!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Не одна иду плясать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Нас идёт четыре!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38" y="4289076"/>
            <a:ext cx="3833548" cy="287516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38" y="-514866"/>
            <a:ext cx="3833548" cy="28751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" y="4444842"/>
            <a:ext cx="3625860" cy="27193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17" y="-571890"/>
            <a:ext cx="3681873" cy="27614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251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553" y="218275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 гости к Кузе, на День Рождения!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428" y="2067178"/>
            <a:ext cx="6447572" cy="4835679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454" r="26683"/>
          <a:stretch/>
        </p:blipFill>
        <p:spPr>
          <a:xfrm>
            <a:off x="464234" y="2627141"/>
            <a:ext cx="3094892" cy="42308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677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5276" y="2109518"/>
            <a:ext cx="4943622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Ах, как интересно…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46" y="1901703"/>
            <a:ext cx="6020284" cy="4515213"/>
          </a:xfrm>
        </p:spPr>
      </p:pic>
    </p:spTree>
    <p:extLst>
      <p:ext uri="{BB962C8B-B14F-4D97-AF65-F5344CB8AC3E}">
        <p14:creationId xmlns="" xmlns:p14="http://schemas.microsoft.com/office/powerpoint/2010/main" val="21205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2587" y="2077660"/>
            <a:ext cx="7707074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Чем больше рук, тем легче труд.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809" y="3627473"/>
            <a:ext cx="4307369" cy="32305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2" y="3607939"/>
            <a:ext cx="4140104" cy="3105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22" y="528261"/>
            <a:ext cx="3833283" cy="28749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939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" y="-541472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Каравай, каравай ,кого хочешь выбирай!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38" y="2135115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" y="2001927"/>
            <a:ext cx="5935003" cy="44512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719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1938" y="32093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Хлебом –солью привечаем,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Самовар на стол несём,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Мы за чаем не скучаем,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Говорим о том, о сём.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7" y="0"/>
            <a:ext cx="5162844" cy="38721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54" y="4092052"/>
            <a:ext cx="4907350" cy="36805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9570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" y="-541472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2591" y="4849039"/>
            <a:ext cx="10515600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 гостям, всегда мы рады!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Милости просим!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177" y="490635"/>
            <a:ext cx="5811206" cy="4358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565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" y="-541472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1308080" cy="7373355"/>
          </a:xfrm>
        </p:spPr>
      </p:pic>
    </p:spTree>
    <p:extLst>
      <p:ext uri="{BB962C8B-B14F-4D97-AF65-F5344CB8AC3E}">
        <p14:creationId xmlns="" xmlns:p14="http://schemas.microsoft.com/office/powerpoint/2010/main" val="28891412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5034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Посещение русской избы.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546251"/>
            <a:ext cx="5095631" cy="38217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2522"/>
          <a:stretch/>
        </p:blipFill>
        <p:spPr>
          <a:xfrm>
            <a:off x="511126" y="2546251"/>
            <a:ext cx="3638844" cy="40444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45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30" y="-149237"/>
            <a:ext cx="12314830" cy="713689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8539" y="255968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“</a:t>
            </a:r>
            <a:r>
              <a:rPr lang="ru-RU" dirty="0" smtClean="0"/>
              <a:t>Пусть ребёнок чувствует красоту и восторгается ею, пусть в его сердце сохранятся образы в которых воплощается Родина</a:t>
            </a:r>
            <a:r>
              <a:rPr lang="en-US" dirty="0" smtClean="0"/>
              <a:t>”.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ru-RU" dirty="0" smtClean="0"/>
              <a:t>                                                   В.А.Сухомлинский.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0603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30" y="-541472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064" y="3107778"/>
            <a:ext cx="11243872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SimHei" panose="02010609060101010101" pitchFamily="49" charset="-122"/>
                <a:ea typeface="SimHei" panose="02010609060101010101" pitchFamily="49" charset="-122"/>
                <a:cs typeface="MV Boli" panose="02000500030200090000" pitchFamily="2" charset="0"/>
              </a:rPr>
              <a:t>СПАСИБО ЗА ВНИМАНИЕ!</a:t>
            </a:r>
            <a:endParaRPr lang="ru-RU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75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2439"/>
            <a:ext cx="12191999" cy="70340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8608" y="2301774"/>
            <a:ext cx="5360963" cy="1325563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Домовой за печкой жил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 ребятишками дружил,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Он хозяйке помогал,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Всех гостей он развлекал.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Он за печкою сидит.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Иногда слегка ворчит,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А вообще он удалой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Самый лучший домой.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27" r="19769"/>
          <a:stretch/>
        </p:blipFill>
        <p:spPr>
          <a:xfrm>
            <a:off x="0" y="-42438"/>
            <a:ext cx="4453821" cy="4519881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38795"/>
          <a:stretch/>
        </p:blipFill>
        <p:spPr>
          <a:xfrm>
            <a:off x="18640" y="2434374"/>
            <a:ext cx="2808965" cy="354563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67" y="2305743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8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1065" y="86884"/>
            <a:ext cx="11138404" cy="1325563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Работа с родителями.(Создание коллекций).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43" y="1047562"/>
            <a:ext cx="3991026" cy="2993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440" y="2948592"/>
            <a:ext cx="3235165" cy="2426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10" y="3196859"/>
            <a:ext cx="3985260" cy="29889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877"/>
            <a:ext cx="4785360" cy="35890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" y="1149370"/>
            <a:ext cx="3719539" cy="27896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941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Встреча с интересными людьми.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182"/>
          <a:stretch/>
        </p:blipFill>
        <p:spPr>
          <a:xfrm>
            <a:off x="0" y="1750400"/>
            <a:ext cx="5559186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121" t="48208" r="17308" b="18766"/>
          <a:stretch/>
        </p:blipFill>
        <p:spPr>
          <a:xfrm>
            <a:off x="8681841" y="4226572"/>
            <a:ext cx="3389902" cy="22648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37" y="4602069"/>
            <a:ext cx="4158349" cy="31187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757" t="6640" r="16801" b="61231"/>
          <a:stretch/>
        </p:blipFill>
        <p:spPr>
          <a:xfrm>
            <a:off x="8665700" y="1856935"/>
            <a:ext cx="3334043" cy="220339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251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Посещение музея, экскурсии.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992" t="17355" r="20430" b="48885"/>
          <a:stretch/>
        </p:blipFill>
        <p:spPr>
          <a:xfrm>
            <a:off x="6502231" y="3260326"/>
            <a:ext cx="5886717" cy="407963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404" t="19282" r="19439" b="47898"/>
          <a:stretch/>
        </p:blipFill>
        <p:spPr>
          <a:xfrm>
            <a:off x="370173" y="4853354"/>
            <a:ext cx="4621941" cy="31335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42" t="53744" r="15578" b="13641"/>
          <a:stretch/>
        </p:blipFill>
        <p:spPr>
          <a:xfrm>
            <a:off x="193056" y="1778201"/>
            <a:ext cx="4799058" cy="31661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610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Народные праздники и развлечения.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9" y="1322363"/>
            <a:ext cx="6514719" cy="4343146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441" y="1667549"/>
            <a:ext cx="5996940" cy="39979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54" y="2516370"/>
            <a:ext cx="5818367" cy="38789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6170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Широкая масленица.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6" y="1406330"/>
            <a:ext cx="6780593" cy="45203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082" y="1485740"/>
            <a:ext cx="6661478" cy="44409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47" y="1611278"/>
            <a:ext cx="6751180" cy="450078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48" y="1876027"/>
            <a:ext cx="6527007" cy="4351338"/>
          </a:xfrm>
        </p:spPr>
      </p:pic>
    </p:spTree>
    <p:extLst>
      <p:ext uri="{BB962C8B-B14F-4D97-AF65-F5344CB8AC3E}">
        <p14:creationId xmlns="" xmlns:p14="http://schemas.microsoft.com/office/powerpoint/2010/main" val="20420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5029"/>
            <a:ext cx="12595860" cy="90631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Осенние посиделки.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3" y="1547446"/>
            <a:ext cx="6672455" cy="50043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57" y="1681654"/>
            <a:ext cx="7435363" cy="5576522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991" y="1873947"/>
            <a:ext cx="5801784" cy="4351338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418" y="2023492"/>
            <a:ext cx="6508653" cy="48814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673" y="1599208"/>
            <a:ext cx="6213376" cy="466003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6369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528</TotalTime>
  <Words>137</Words>
  <Application>Microsoft Office PowerPoint</Application>
  <PresentationFormat>Произвольный</PresentationFormat>
  <Paragraphs>24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Формы работы.</vt:lpstr>
      <vt:lpstr>Посещение русской избы.</vt:lpstr>
      <vt:lpstr>Домовой за печкой жил С ребятишками дружил, Он хозяйке помогал, Всех гостей он развлекал. Он за печкою сидит. Иногда слегка ворчит, А вообще он удалой Самый лучший домой. </vt:lpstr>
      <vt:lpstr>Работа с родителями.(Создание коллекций).</vt:lpstr>
      <vt:lpstr>Встреча с интересными людьми.</vt:lpstr>
      <vt:lpstr>Посещение музея, экскурсии.</vt:lpstr>
      <vt:lpstr>Народные праздники и развлечения.</vt:lpstr>
      <vt:lpstr>Широкая масленица.</vt:lpstr>
      <vt:lpstr>Осенние посиделки.</vt:lpstr>
      <vt:lpstr>Квасим, квасим мы капусту.</vt:lpstr>
      <vt:lpstr>Слушаем сказку.</vt:lpstr>
      <vt:lpstr>Шире круг, шире круг. Дайте круг пошире! Не одна иду плясать Нас идёт четыре!</vt:lpstr>
      <vt:lpstr>В гости к Кузе, на День Рождения!</vt:lpstr>
      <vt:lpstr>Ах, как интересно…</vt:lpstr>
      <vt:lpstr>Чем больше рук, тем легче труд.</vt:lpstr>
      <vt:lpstr>Каравай, каравай ,кого хочешь выбирай!</vt:lpstr>
      <vt:lpstr>Хлебом –солью привечаем, Самовар на стол несём, Мы за чаем не скучаем, Говорим о том, о сём.</vt:lpstr>
      <vt:lpstr>А гостям, всегда мы рады! Милости просим!</vt:lpstr>
      <vt:lpstr>Слайд 19</vt:lpstr>
      <vt:lpstr>“Пусть ребёнок чувствует красоту и восторгается ею, пусть в его сердце сохранятся образы в которых воплощается Родина”.                                                       В.А.Сухомлинский.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Если крикнет рать святая: «Кинь ты Русь, живи в раю!», Я скажу: «Не надо рая, Дайте родину мою».</dc:title>
  <dc:creator>dg</dc:creator>
  <cp:lastModifiedBy>StasssiK</cp:lastModifiedBy>
  <cp:revision>62</cp:revision>
  <dcterms:created xsi:type="dcterms:W3CDTF">2014-02-01T14:51:51Z</dcterms:created>
  <dcterms:modified xsi:type="dcterms:W3CDTF">2015-03-17T15:36:07Z</dcterms:modified>
</cp:coreProperties>
</file>